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33B66D-3C96-4E7F-AA85-8D388DDC1C2E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